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83" r:id="rId3"/>
    <p:sldId id="281" r:id="rId4"/>
    <p:sldId id="282" r:id="rId5"/>
    <p:sldId id="286" r:id="rId6"/>
    <p:sldId id="299" r:id="rId7"/>
    <p:sldId id="295" r:id="rId8"/>
    <p:sldId id="291" r:id="rId9"/>
    <p:sldId id="296" r:id="rId10"/>
    <p:sldId id="297" r:id="rId11"/>
    <p:sldId id="288" r:id="rId12"/>
    <p:sldId id="303" r:id="rId13"/>
    <p:sldId id="289" r:id="rId14"/>
    <p:sldId id="290" r:id="rId15"/>
    <p:sldId id="298" r:id="rId16"/>
    <p:sldId id="305" r:id="rId17"/>
    <p:sldId id="287" r:id="rId18"/>
    <p:sldId id="304" r:id="rId19"/>
    <p:sldId id="292" r:id="rId20"/>
    <p:sldId id="308" r:id="rId21"/>
    <p:sldId id="301" r:id="rId22"/>
    <p:sldId id="302" r:id="rId23"/>
    <p:sldId id="306" r:id="rId24"/>
    <p:sldId id="307" r:id="rId25"/>
    <p:sldId id="2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B1045-65EE-B044-BB64-88BAEB9B1940}" v="85" dt="2023-05-08T13:06:05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515"/>
  </p:normalViewPr>
  <p:slideViewPr>
    <p:cSldViewPr snapToGrid="0">
      <p:cViewPr varScale="1">
        <p:scale>
          <a:sx n="114" d="100"/>
          <a:sy n="114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dricks, Tobias" userId="76321446-65bf-4501-be1d-4f15467ef09e" providerId="ADAL" clId="{54CB1045-65EE-B044-BB64-88BAEB9B1940}"/>
    <pc:docChg chg="undo custSel addSld delSld modSld sldOrd">
      <pc:chgData name="Hendricks, Tobias" userId="76321446-65bf-4501-be1d-4f15467ef09e" providerId="ADAL" clId="{54CB1045-65EE-B044-BB64-88BAEB9B1940}" dt="2023-05-11T14:15:15.655" v="3359" actId="20577"/>
      <pc:docMkLst>
        <pc:docMk/>
      </pc:docMkLst>
      <pc:sldChg chg="modNotesTx">
        <pc:chgData name="Hendricks, Tobias" userId="76321446-65bf-4501-be1d-4f15467ef09e" providerId="ADAL" clId="{54CB1045-65EE-B044-BB64-88BAEB9B1940}" dt="2023-05-11T14:15:15.655" v="3359" actId="20577"/>
        <pc:sldMkLst>
          <pc:docMk/>
          <pc:sldMk cId="599186197" sldId="280"/>
        </pc:sldMkLst>
      </pc:sldChg>
      <pc:sldChg chg="modNotesTx">
        <pc:chgData name="Hendricks, Tobias" userId="76321446-65bf-4501-be1d-4f15467ef09e" providerId="ADAL" clId="{54CB1045-65EE-B044-BB64-88BAEB9B1940}" dt="2023-05-11T13:59:54.287" v="3028" actId="20577"/>
        <pc:sldMkLst>
          <pc:docMk/>
          <pc:sldMk cId="4087074146" sldId="281"/>
        </pc:sldMkLst>
      </pc:sldChg>
      <pc:sldChg chg="modSp mod modNotesTx">
        <pc:chgData name="Hendricks, Tobias" userId="76321446-65bf-4501-be1d-4f15467ef09e" providerId="ADAL" clId="{54CB1045-65EE-B044-BB64-88BAEB9B1940}" dt="2023-05-11T14:00:25.090" v="3031" actId="20577"/>
        <pc:sldMkLst>
          <pc:docMk/>
          <pc:sldMk cId="1725064823" sldId="282"/>
        </pc:sldMkLst>
        <pc:spChg chg="mod">
          <ac:chgData name="Hendricks, Tobias" userId="76321446-65bf-4501-be1d-4f15467ef09e" providerId="ADAL" clId="{54CB1045-65EE-B044-BB64-88BAEB9B1940}" dt="2023-04-07T15:26:59.825" v="418" actId="20577"/>
          <ac:spMkLst>
            <pc:docMk/>
            <pc:sldMk cId="1725064823" sldId="282"/>
            <ac:spMk id="6" creationId="{29589A91-CEF1-7C51-907B-F687401F871A}"/>
          </ac:spMkLst>
        </pc:spChg>
      </pc:sldChg>
      <pc:sldChg chg="modSp mod">
        <pc:chgData name="Hendricks, Tobias" userId="76321446-65bf-4501-be1d-4f15467ef09e" providerId="ADAL" clId="{54CB1045-65EE-B044-BB64-88BAEB9B1940}" dt="2023-04-10T13:26:51.673" v="465" actId="20577"/>
        <pc:sldMkLst>
          <pc:docMk/>
          <pc:sldMk cId="4076542162" sldId="283"/>
        </pc:sldMkLst>
        <pc:spChg chg="mod">
          <ac:chgData name="Hendricks, Tobias" userId="76321446-65bf-4501-be1d-4f15467ef09e" providerId="ADAL" clId="{54CB1045-65EE-B044-BB64-88BAEB9B1940}" dt="2023-04-10T11:43:08.780" v="435" actId="20577"/>
          <ac:spMkLst>
            <pc:docMk/>
            <pc:sldMk cId="4076542162" sldId="283"/>
            <ac:spMk id="2" creationId="{9D38DE5D-F8B6-C02A-F69B-C5FF6991EAE1}"/>
          </ac:spMkLst>
        </pc:spChg>
        <pc:spChg chg="mod">
          <ac:chgData name="Hendricks, Tobias" userId="76321446-65bf-4501-be1d-4f15467ef09e" providerId="ADAL" clId="{54CB1045-65EE-B044-BB64-88BAEB9B1940}" dt="2023-04-10T13:26:51.673" v="465" actId="20577"/>
          <ac:spMkLst>
            <pc:docMk/>
            <pc:sldMk cId="4076542162" sldId="283"/>
            <ac:spMk id="4" creationId="{B55E78AD-9FDA-15E7-E808-E04B7D532AC1}"/>
          </ac:spMkLst>
        </pc:spChg>
      </pc:sldChg>
      <pc:sldChg chg="delSp modSp mod modNotesTx">
        <pc:chgData name="Hendricks, Tobias" userId="76321446-65bf-4501-be1d-4f15467ef09e" providerId="ADAL" clId="{54CB1045-65EE-B044-BB64-88BAEB9B1940}" dt="2023-04-11T03:22:12.522" v="1677" actId="20577"/>
        <pc:sldMkLst>
          <pc:docMk/>
          <pc:sldMk cId="191763302" sldId="286"/>
        </pc:sldMkLst>
        <pc:spChg chg="mod">
          <ac:chgData name="Hendricks, Tobias" userId="76321446-65bf-4501-be1d-4f15467ef09e" providerId="ADAL" clId="{54CB1045-65EE-B044-BB64-88BAEB9B1940}" dt="2023-04-11T03:22:12.522" v="1677" actId="20577"/>
          <ac:spMkLst>
            <pc:docMk/>
            <pc:sldMk cId="191763302" sldId="286"/>
            <ac:spMk id="4" creationId="{B55E78AD-9FDA-15E7-E808-E04B7D532AC1}"/>
          </ac:spMkLst>
        </pc:spChg>
        <pc:picChg chg="del">
          <ac:chgData name="Hendricks, Tobias" userId="76321446-65bf-4501-be1d-4f15467ef09e" providerId="ADAL" clId="{54CB1045-65EE-B044-BB64-88BAEB9B1940}" dt="2023-03-24T17:25:00.791" v="1" actId="478"/>
          <ac:picMkLst>
            <pc:docMk/>
            <pc:sldMk cId="191763302" sldId="286"/>
            <ac:picMk id="7" creationId="{4CE5A7D2-8B26-4C32-1DE3-137342B05B05}"/>
          </ac:picMkLst>
        </pc:picChg>
      </pc:sldChg>
      <pc:sldChg chg="modSp mod">
        <pc:chgData name="Hendricks, Tobias" userId="76321446-65bf-4501-be1d-4f15467ef09e" providerId="ADAL" clId="{54CB1045-65EE-B044-BB64-88BAEB9B1940}" dt="2023-04-13T17:14:09.919" v="1745" actId="20577"/>
        <pc:sldMkLst>
          <pc:docMk/>
          <pc:sldMk cId="3163020173" sldId="287"/>
        </pc:sldMkLst>
        <pc:spChg chg="mod">
          <ac:chgData name="Hendricks, Tobias" userId="76321446-65bf-4501-be1d-4f15467ef09e" providerId="ADAL" clId="{54CB1045-65EE-B044-BB64-88BAEB9B1940}" dt="2023-04-13T17:14:09.919" v="1745" actId="20577"/>
          <ac:spMkLst>
            <pc:docMk/>
            <pc:sldMk cId="3163020173" sldId="287"/>
            <ac:spMk id="4" creationId="{B55E78AD-9FDA-15E7-E808-E04B7D532AC1}"/>
          </ac:spMkLst>
        </pc:spChg>
      </pc:sldChg>
      <pc:sldChg chg="modNotesTx">
        <pc:chgData name="Hendricks, Tobias" userId="76321446-65bf-4501-be1d-4f15467ef09e" providerId="ADAL" clId="{54CB1045-65EE-B044-BB64-88BAEB9B1940}" dt="2023-04-07T15:18:13.936" v="395" actId="20577"/>
        <pc:sldMkLst>
          <pc:docMk/>
          <pc:sldMk cId="833688731" sldId="288"/>
        </pc:sldMkLst>
      </pc:sldChg>
      <pc:sldChg chg="addSp delSp modSp mod modNotesTx">
        <pc:chgData name="Hendricks, Tobias" userId="76321446-65bf-4501-be1d-4f15467ef09e" providerId="ADAL" clId="{54CB1045-65EE-B044-BB64-88BAEB9B1940}" dt="2023-05-11T14:07:27.525" v="3190" actId="20577"/>
        <pc:sldMkLst>
          <pc:docMk/>
          <pc:sldMk cId="3154002810" sldId="289"/>
        </pc:sldMkLst>
        <pc:spChg chg="mod">
          <ac:chgData name="Hendricks, Tobias" userId="76321446-65bf-4501-be1d-4f15467ef09e" providerId="ADAL" clId="{54CB1045-65EE-B044-BB64-88BAEB9B1940}" dt="2023-04-14T15:08:16.389" v="1912" actId="20577"/>
          <ac:spMkLst>
            <pc:docMk/>
            <pc:sldMk cId="3154002810" sldId="289"/>
            <ac:spMk id="2" creationId="{6758813F-B3EA-FC13-7F1D-B3E356F0DCA0}"/>
          </ac:spMkLst>
        </pc:spChg>
        <pc:spChg chg="del mod">
          <ac:chgData name="Hendricks, Tobias" userId="76321446-65bf-4501-be1d-4f15467ef09e" providerId="ADAL" clId="{54CB1045-65EE-B044-BB64-88BAEB9B1940}" dt="2023-04-10T11:44:20.790" v="440" actId="478"/>
          <ac:spMkLst>
            <pc:docMk/>
            <pc:sldMk cId="3154002810" sldId="289"/>
            <ac:spMk id="4" creationId="{B55E78AD-9FDA-15E7-E808-E04B7D532AC1}"/>
          </ac:spMkLst>
        </pc:spChg>
        <pc:picChg chg="add del mod">
          <ac:chgData name="Hendricks, Tobias" userId="76321446-65bf-4501-be1d-4f15467ef09e" providerId="ADAL" clId="{54CB1045-65EE-B044-BB64-88BAEB9B1940}" dt="2023-04-14T17:10:47.416" v="2336" actId="478"/>
          <ac:picMkLst>
            <pc:docMk/>
            <pc:sldMk cId="3154002810" sldId="289"/>
            <ac:picMk id="5" creationId="{1A6317B4-728D-FCB3-E773-DE138F629805}"/>
          </ac:picMkLst>
        </pc:picChg>
        <pc:picChg chg="add mod">
          <ac:chgData name="Hendricks, Tobias" userId="76321446-65bf-4501-be1d-4f15467ef09e" providerId="ADAL" clId="{54CB1045-65EE-B044-BB64-88BAEB9B1940}" dt="2023-04-14T17:10:58.306" v="2338" actId="14100"/>
          <ac:picMkLst>
            <pc:docMk/>
            <pc:sldMk cId="3154002810" sldId="289"/>
            <ac:picMk id="2050" creationId="{2E45D95E-CF2F-E0AF-90B0-4AA42316C772}"/>
          </ac:picMkLst>
        </pc:picChg>
      </pc:sldChg>
      <pc:sldChg chg="addSp delSp modSp mod modNotesTx">
        <pc:chgData name="Hendricks, Tobias" userId="76321446-65bf-4501-be1d-4f15467ef09e" providerId="ADAL" clId="{54CB1045-65EE-B044-BB64-88BAEB9B1940}" dt="2023-04-14T17:09:09.436" v="2303" actId="20577"/>
        <pc:sldMkLst>
          <pc:docMk/>
          <pc:sldMk cId="2757393628" sldId="290"/>
        </pc:sldMkLst>
        <pc:spChg chg="mod">
          <ac:chgData name="Hendricks, Tobias" userId="76321446-65bf-4501-be1d-4f15467ef09e" providerId="ADAL" clId="{54CB1045-65EE-B044-BB64-88BAEB9B1940}" dt="2023-04-14T15:08:26.212" v="1922" actId="20577"/>
          <ac:spMkLst>
            <pc:docMk/>
            <pc:sldMk cId="2757393628" sldId="290"/>
            <ac:spMk id="2" creationId="{6758813F-B3EA-FC13-7F1D-B3E356F0DCA0}"/>
          </ac:spMkLst>
        </pc:spChg>
        <pc:spChg chg="del mod">
          <ac:chgData name="Hendricks, Tobias" userId="76321446-65bf-4501-be1d-4f15467ef09e" providerId="ADAL" clId="{54CB1045-65EE-B044-BB64-88BAEB9B1940}" dt="2023-04-10T11:45:10.285" v="447" actId="478"/>
          <ac:spMkLst>
            <pc:docMk/>
            <pc:sldMk cId="2757393628" sldId="290"/>
            <ac:spMk id="4" creationId="{B55E78AD-9FDA-15E7-E808-E04B7D532AC1}"/>
          </ac:spMkLst>
        </pc:spChg>
        <pc:picChg chg="add mod">
          <ac:chgData name="Hendricks, Tobias" userId="76321446-65bf-4501-be1d-4f15467ef09e" providerId="ADAL" clId="{54CB1045-65EE-B044-BB64-88BAEB9B1940}" dt="2023-04-10T11:45:25.159" v="451" actId="14100"/>
          <ac:picMkLst>
            <pc:docMk/>
            <pc:sldMk cId="2757393628" sldId="290"/>
            <ac:picMk id="5" creationId="{E58C4DB6-D2AE-ECDD-E16A-7C8DA79CC90B}"/>
          </ac:picMkLst>
        </pc:picChg>
      </pc:sldChg>
      <pc:sldChg chg="addSp delSp modSp mod modNotesTx">
        <pc:chgData name="Hendricks, Tobias" userId="76321446-65bf-4501-be1d-4f15467ef09e" providerId="ADAL" clId="{54CB1045-65EE-B044-BB64-88BAEB9B1940}" dt="2023-04-07T15:17:24.781" v="348" actId="20577"/>
        <pc:sldMkLst>
          <pc:docMk/>
          <pc:sldMk cId="4093409802" sldId="291"/>
        </pc:sldMkLst>
        <pc:spChg chg="del mod">
          <ac:chgData name="Hendricks, Tobias" userId="76321446-65bf-4501-be1d-4f15467ef09e" providerId="ADAL" clId="{54CB1045-65EE-B044-BB64-88BAEB9B1940}" dt="2023-04-05T17:59:22.043" v="60" actId="478"/>
          <ac:spMkLst>
            <pc:docMk/>
            <pc:sldMk cId="4093409802" sldId="291"/>
            <ac:spMk id="4" creationId="{B55E78AD-9FDA-15E7-E808-E04B7D532AC1}"/>
          </ac:spMkLst>
        </pc:spChg>
        <pc:picChg chg="add mod">
          <ac:chgData name="Hendricks, Tobias" userId="76321446-65bf-4501-be1d-4f15467ef09e" providerId="ADAL" clId="{54CB1045-65EE-B044-BB64-88BAEB9B1940}" dt="2023-04-05T18:00:04.276" v="66" actId="14100"/>
          <ac:picMkLst>
            <pc:docMk/>
            <pc:sldMk cId="4093409802" sldId="291"/>
            <ac:picMk id="6" creationId="{3069A75D-203A-C169-A12A-FEA347040E0A}"/>
          </ac:picMkLst>
        </pc:picChg>
      </pc:sldChg>
      <pc:sldChg chg="modSp mod">
        <pc:chgData name="Hendricks, Tobias" userId="76321446-65bf-4501-be1d-4f15467ef09e" providerId="ADAL" clId="{54CB1045-65EE-B044-BB64-88BAEB9B1940}" dt="2023-04-07T13:12:15.515" v="85" actId="1076"/>
        <pc:sldMkLst>
          <pc:docMk/>
          <pc:sldMk cId="1264850920" sldId="292"/>
        </pc:sldMkLst>
        <pc:spChg chg="mod">
          <ac:chgData name="Hendricks, Tobias" userId="76321446-65bf-4501-be1d-4f15467ef09e" providerId="ADAL" clId="{54CB1045-65EE-B044-BB64-88BAEB9B1940}" dt="2023-04-07T13:12:15.515" v="85" actId="1076"/>
          <ac:spMkLst>
            <pc:docMk/>
            <pc:sldMk cId="1264850920" sldId="292"/>
            <ac:spMk id="5" creationId="{13125207-39DA-C992-EBEA-1EA005F1032E}"/>
          </ac:spMkLst>
        </pc:spChg>
      </pc:sldChg>
      <pc:sldChg chg="del">
        <pc:chgData name="Hendricks, Tobias" userId="76321446-65bf-4501-be1d-4f15467ef09e" providerId="ADAL" clId="{54CB1045-65EE-B044-BB64-88BAEB9B1940}" dt="2023-04-11T03:25:40.185" v="1678" actId="2696"/>
        <pc:sldMkLst>
          <pc:docMk/>
          <pc:sldMk cId="86584088" sldId="293"/>
        </pc:sldMkLst>
      </pc:sldChg>
      <pc:sldChg chg="addSp modSp mod modNotesTx">
        <pc:chgData name="Hendricks, Tobias" userId="76321446-65bf-4501-be1d-4f15467ef09e" providerId="ADAL" clId="{54CB1045-65EE-B044-BB64-88BAEB9B1940}" dt="2023-04-14T17:24:07.449" v="2873" actId="14100"/>
        <pc:sldMkLst>
          <pc:docMk/>
          <pc:sldMk cId="1623034602" sldId="294"/>
        </pc:sldMkLst>
        <pc:spChg chg="mod">
          <ac:chgData name="Hendricks, Tobias" userId="76321446-65bf-4501-be1d-4f15467ef09e" providerId="ADAL" clId="{54CB1045-65EE-B044-BB64-88BAEB9B1940}" dt="2023-04-14T17:24:07.449" v="2873" actId="14100"/>
          <ac:spMkLst>
            <pc:docMk/>
            <pc:sldMk cId="1623034602" sldId="294"/>
            <ac:spMk id="2" creationId="{467B5C8E-5F88-FD13-7E4B-D3054FE4CCCF}"/>
          </ac:spMkLst>
        </pc:spChg>
        <pc:picChg chg="add mod">
          <ac:chgData name="Hendricks, Tobias" userId="76321446-65bf-4501-be1d-4f15467ef09e" providerId="ADAL" clId="{54CB1045-65EE-B044-BB64-88BAEB9B1940}" dt="2023-04-14T17:22:35.635" v="2757" actId="1076"/>
          <ac:picMkLst>
            <pc:docMk/>
            <pc:sldMk cId="1623034602" sldId="294"/>
            <ac:picMk id="6146" creationId="{F5D765A0-CE5C-D17C-EBFE-C0ED73E0325C}"/>
          </ac:picMkLst>
        </pc:picChg>
      </pc:sldChg>
      <pc:sldChg chg="modSp add mod">
        <pc:chgData name="Hendricks, Tobias" userId="76321446-65bf-4501-be1d-4f15467ef09e" providerId="ADAL" clId="{54CB1045-65EE-B044-BB64-88BAEB9B1940}" dt="2023-04-07T15:26:32.030" v="411" actId="14100"/>
        <pc:sldMkLst>
          <pc:docMk/>
          <pc:sldMk cId="3679484982" sldId="295"/>
        </pc:sldMkLst>
        <pc:spChg chg="mod">
          <ac:chgData name="Hendricks, Tobias" userId="76321446-65bf-4501-be1d-4f15467ef09e" providerId="ADAL" clId="{54CB1045-65EE-B044-BB64-88BAEB9B1940}" dt="2023-04-07T15:26:32.030" v="411" actId="14100"/>
          <ac:spMkLst>
            <pc:docMk/>
            <pc:sldMk cId="3679484982" sldId="295"/>
            <ac:spMk id="2" creationId="{7D1F9B58-83F9-E064-D01B-506CD68373C5}"/>
          </ac:spMkLst>
        </pc:spChg>
      </pc:sldChg>
      <pc:sldChg chg="addSp delSp modSp add mod modNotesTx">
        <pc:chgData name="Hendricks, Tobias" userId="76321446-65bf-4501-be1d-4f15467ef09e" providerId="ADAL" clId="{54CB1045-65EE-B044-BB64-88BAEB9B1940}" dt="2023-04-07T15:16:52.871" v="292" actId="20577"/>
        <pc:sldMkLst>
          <pc:docMk/>
          <pc:sldMk cId="3184373820" sldId="296"/>
        </pc:sldMkLst>
        <pc:picChg chg="add mod">
          <ac:chgData name="Hendricks, Tobias" userId="76321446-65bf-4501-be1d-4f15467ef09e" providerId="ADAL" clId="{54CB1045-65EE-B044-BB64-88BAEB9B1940}" dt="2023-04-05T19:56:52.203" v="75" actId="14100"/>
          <ac:picMkLst>
            <pc:docMk/>
            <pc:sldMk cId="3184373820" sldId="296"/>
            <ac:picMk id="5" creationId="{A9D25002-06F2-81E3-1002-6031861A2683}"/>
          </ac:picMkLst>
        </pc:picChg>
        <pc:picChg chg="del">
          <ac:chgData name="Hendricks, Tobias" userId="76321446-65bf-4501-be1d-4f15467ef09e" providerId="ADAL" clId="{54CB1045-65EE-B044-BB64-88BAEB9B1940}" dt="2023-04-05T19:55:40.366" v="68" actId="478"/>
          <ac:picMkLst>
            <pc:docMk/>
            <pc:sldMk cId="3184373820" sldId="296"/>
            <ac:picMk id="6" creationId="{3069A75D-203A-C169-A12A-FEA347040E0A}"/>
          </ac:picMkLst>
        </pc:picChg>
      </pc:sldChg>
      <pc:sldChg chg="addSp delSp modSp add mod modNotesTx">
        <pc:chgData name="Hendricks, Tobias" userId="76321446-65bf-4501-be1d-4f15467ef09e" providerId="ADAL" clId="{54CB1045-65EE-B044-BB64-88BAEB9B1940}" dt="2023-04-07T15:16:43.543" v="279" actId="313"/>
        <pc:sldMkLst>
          <pc:docMk/>
          <pc:sldMk cId="2591171657" sldId="297"/>
        </pc:sldMkLst>
        <pc:picChg chg="del">
          <ac:chgData name="Hendricks, Tobias" userId="76321446-65bf-4501-be1d-4f15467ef09e" providerId="ADAL" clId="{54CB1045-65EE-B044-BB64-88BAEB9B1940}" dt="2023-04-06T13:35:57.692" v="78" actId="478"/>
          <ac:picMkLst>
            <pc:docMk/>
            <pc:sldMk cId="2591171657" sldId="297"/>
            <ac:picMk id="5" creationId="{A9D25002-06F2-81E3-1002-6031861A2683}"/>
          </ac:picMkLst>
        </pc:picChg>
        <pc:picChg chg="add mod">
          <ac:chgData name="Hendricks, Tobias" userId="76321446-65bf-4501-be1d-4f15467ef09e" providerId="ADAL" clId="{54CB1045-65EE-B044-BB64-88BAEB9B1940}" dt="2023-04-06T13:36:35.568" v="84" actId="1076"/>
          <ac:picMkLst>
            <pc:docMk/>
            <pc:sldMk cId="2591171657" sldId="297"/>
            <ac:picMk id="6" creationId="{4FD344E0-8D83-C681-6CC3-8E3A028A7291}"/>
          </ac:picMkLst>
        </pc:picChg>
      </pc:sldChg>
      <pc:sldChg chg="addSp delSp modSp add mod modNotesTx">
        <pc:chgData name="Hendricks, Tobias" userId="76321446-65bf-4501-be1d-4f15467ef09e" providerId="ADAL" clId="{54CB1045-65EE-B044-BB64-88BAEB9B1940}" dt="2023-04-14T17:07:45.303" v="2171" actId="20577"/>
        <pc:sldMkLst>
          <pc:docMk/>
          <pc:sldMk cId="1492798061" sldId="298"/>
        </pc:sldMkLst>
        <pc:spChg chg="mod">
          <ac:chgData name="Hendricks, Tobias" userId="76321446-65bf-4501-be1d-4f15467ef09e" providerId="ADAL" clId="{54CB1045-65EE-B044-BB64-88BAEB9B1940}" dt="2023-04-14T15:08:41.670" v="1943" actId="14100"/>
          <ac:spMkLst>
            <pc:docMk/>
            <pc:sldMk cId="1492798061" sldId="298"/>
            <ac:spMk id="2" creationId="{6758813F-B3EA-FC13-7F1D-B3E356F0DCA0}"/>
          </ac:spMkLst>
        </pc:spChg>
        <pc:picChg chg="add del mod">
          <ac:chgData name="Hendricks, Tobias" userId="76321446-65bf-4501-be1d-4f15467ef09e" providerId="ADAL" clId="{54CB1045-65EE-B044-BB64-88BAEB9B1940}" dt="2023-04-13T17:39:22.098" v="1747" actId="478"/>
          <ac:picMkLst>
            <pc:docMk/>
            <pc:sldMk cId="1492798061" sldId="298"/>
            <ac:picMk id="4" creationId="{D3F7C13B-A894-326E-0840-C5393EE50166}"/>
          </ac:picMkLst>
        </pc:picChg>
        <pc:picChg chg="add mod">
          <ac:chgData name="Hendricks, Tobias" userId="76321446-65bf-4501-be1d-4f15467ef09e" providerId="ADAL" clId="{54CB1045-65EE-B044-BB64-88BAEB9B1940}" dt="2023-04-14T15:08:48.790" v="1944" actId="1076"/>
          <ac:picMkLst>
            <pc:docMk/>
            <pc:sldMk cId="1492798061" sldId="298"/>
            <ac:picMk id="5" creationId="{7AA215CB-7677-1868-D5BF-2D769CD58D2D}"/>
          </ac:picMkLst>
        </pc:picChg>
        <pc:picChg chg="del">
          <ac:chgData name="Hendricks, Tobias" userId="76321446-65bf-4501-be1d-4f15467ef09e" providerId="ADAL" clId="{54CB1045-65EE-B044-BB64-88BAEB9B1940}" dt="2023-04-10T11:46:06.780" v="453" actId="478"/>
          <ac:picMkLst>
            <pc:docMk/>
            <pc:sldMk cId="1492798061" sldId="298"/>
            <ac:picMk id="5" creationId="{E58C4DB6-D2AE-ECDD-E16A-7C8DA79CC90B}"/>
          </ac:picMkLst>
        </pc:picChg>
      </pc:sldChg>
      <pc:sldChg chg="addSp modSp add mod modNotesTx">
        <pc:chgData name="Hendricks, Tobias" userId="76321446-65bf-4501-be1d-4f15467ef09e" providerId="ADAL" clId="{54CB1045-65EE-B044-BB64-88BAEB9B1940}" dt="2023-05-11T14:02:30.377" v="3103" actId="20577"/>
        <pc:sldMkLst>
          <pc:docMk/>
          <pc:sldMk cId="1501798796" sldId="299"/>
        </pc:sldMkLst>
        <pc:spChg chg="mod">
          <ac:chgData name="Hendricks, Tobias" userId="76321446-65bf-4501-be1d-4f15467ef09e" providerId="ADAL" clId="{54CB1045-65EE-B044-BB64-88BAEB9B1940}" dt="2023-04-11T02:09:02.534" v="637" actId="6549"/>
          <ac:spMkLst>
            <pc:docMk/>
            <pc:sldMk cId="1501798796" sldId="299"/>
            <ac:spMk id="4" creationId="{B55E78AD-9FDA-15E7-E808-E04B7D532AC1}"/>
          </ac:spMkLst>
        </pc:spChg>
        <pc:spChg chg="add mod">
          <ac:chgData name="Hendricks, Tobias" userId="76321446-65bf-4501-be1d-4f15467ef09e" providerId="ADAL" clId="{54CB1045-65EE-B044-BB64-88BAEB9B1940}" dt="2023-04-11T02:27:08.093" v="1325" actId="1076"/>
          <ac:spMkLst>
            <pc:docMk/>
            <pc:sldMk cId="1501798796" sldId="299"/>
            <ac:spMk id="6" creationId="{41095261-B368-BA8F-A777-2FE50D26475F}"/>
          </ac:spMkLst>
        </pc:spChg>
        <pc:picChg chg="add mod">
          <ac:chgData name="Hendricks, Tobias" userId="76321446-65bf-4501-be1d-4f15467ef09e" providerId="ADAL" clId="{54CB1045-65EE-B044-BB64-88BAEB9B1940}" dt="2023-04-11T02:09:47.218" v="646" actId="1076"/>
          <ac:picMkLst>
            <pc:docMk/>
            <pc:sldMk cId="1501798796" sldId="299"/>
            <ac:picMk id="5" creationId="{9FFFFEB2-0587-E867-F712-C53F91C581DE}"/>
          </ac:picMkLst>
        </pc:picChg>
      </pc:sldChg>
      <pc:sldChg chg="addSp delSp add del mod">
        <pc:chgData name="Hendricks, Tobias" userId="76321446-65bf-4501-be1d-4f15467ef09e" providerId="ADAL" clId="{54CB1045-65EE-B044-BB64-88BAEB9B1940}" dt="2023-04-13T20:56:12.982" v="1889" actId="2696"/>
        <pc:sldMkLst>
          <pc:docMk/>
          <pc:sldMk cId="1536356939" sldId="300"/>
        </pc:sldMkLst>
        <pc:picChg chg="add del">
          <ac:chgData name="Hendricks, Tobias" userId="76321446-65bf-4501-be1d-4f15467ef09e" providerId="ADAL" clId="{54CB1045-65EE-B044-BB64-88BAEB9B1940}" dt="2023-04-11T02:09:30.915" v="642" actId="21"/>
          <ac:picMkLst>
            <pc:docMk/>
            <pc:sldMk cId="1536356939" sldId="300"/>
            <ac:picMk id="5" creationId="{17EE8055-A161-48E6-C03A-7ABB04D3E2C0}"/>
          </ac:picMkLst>
        </pc:picChg>
      </pc:sldChg>
      <pc:sldChg chg="add del">
        <pc:chgData name="Hendricks, Tobias" userId="76321446-65bf-4501-be1d-4f15467ef09e" providerId="ADAL" clId="{54CB1045-65EE-B044-BB64-88BAEB9B1940}" dt="2023-04-11T02:09:14.457" v="640"/>
        <pc:sldMkLst>
          <pc:docMk/>
          <pc:sldMk cId="1060059092" sldId="301"/>
        </pc:sldMkLst>
      </pc:sldChg>
      <pc:sldChg chg="addSp delSp modSp add mod ord modNotesTx">
        <pc:chgData name="Hendricks, Tobias" userId="76321446-65bf-4501-be1d-4f15467ef09e" providerId="ADAL" clId="{54CB1045-65EE-B044-BB64-88BAEB9B1940}" dt="2023-04-14T17:25:30.580" v="2920" actId="14100"/>
        <pc:sldMkLst>
          <pc:docMk/>
          <pc:sldMk cId="2574409415" sldId="301"/>
        </pc:sldMkLst>
        <pc:spChg chg="mod">
          <ac:chgData name="Hendricks, Tobias" userId="76321446-65bf-4501-be1d-4f15467ef09e" providerId="ADAL" clId="{54CB1045-65EE-B044-BB64-88BAEB9B1940}" dt="2023-04-13T19:00:42.225" v="1888" actId="20577"/>
          <ac:spMkLst>
            <pc:docMk/>
            <pc:sldMk cId="2574409415" sldId="301"/>
            <ac:spMk id="2" creationId="{7D1F9B58-83F9-E064-D01B-506CD68373C5}"/>
          </ac:spMkLst>
        </pc:spChg>
        <pc:picChg chg="add mod">
          <ac:chgData name="Hendricks, Tobias" userId="76321446-65bf-4501-be1d-4f15467ef09e" providerId="ADAL" clId="{54CB1045-65EE-B044-BB64-88BAEB9B1940}" dt="2023-04-14T17:25:30.580" v="2920" actId="14100"/>
          <ac:picMkLst>
            <pc:docMk/>
            <pc:sldMk cId="2574409415" sldId="301"/>
            <ac:picMk id="4" creationId="{264856A4-9623-D7E0-F508-CFEEE78312EF}"/>
          </ac:picMkLst>
        </pc:picChg>
        <pc:picChg chg="del">
          <ac:chgData name="Hendricks, Tobias" userId="76321446-65bf-4501-be1d-4f15467ef09e" providerId="ADAL" clId="{54CB1045-65EE-B044-BB64-88BAEB9B1940}" dt="2023-04-11T02:15:04.303" v="898" actId="478"/>
          <ac:picMkLst>
            <pc:docMk/>
            <pc:sldMk cId="2574409415" sldId="301"/>
            <ac:picMk id="6" creationId="{3069A75D-203A-C169-A12A-FEA347040E0A}"/>
          </ac:picMkLst>
        </pc:picChg>
      </pc:sldChg>
      <pc:sldChg chg="addSp delSp modSp add mod ord modNotesTx">
        <pc:chgData name="Hendricks, Tobias" userId="76321446-65bf-4501-be1d-4f15467ef09e" providerId="ADAL" clId="{54CB1045-65EE-B044-BB64-88BAEB9B1940}" dt="2023-04-14T17:24:50.711" v="2917" actId="20577"/>
        <pc:sldMkLst>
          <pc:docMk/>
          <pc:sldMk cId="830925789" sldId="302"/>
        </pc:sldMkLst>
        <pc:spChg chg="mod">
          <ac:chgData name="Hendricks, Tobias" userId="76321446-65bf-4501-be1d-4f15467ef09e" providerId="ADAL" clId="{54CB1045-65EE-B044-BB64-88BAEB9B1940}" dt="2023-04-14T17:24:50.711" v="2917" actId="20577"/>
          <ac:spMkLst>
            <pc:docMk/>
            <pc:sldMk cId="830925789" sldId="302"/>
            <ac:spMk id="2" creationId="{7D1F9B58-83F9-E064-D01B-506CD68373C5}"/>
          </ac:spMkLst>
        </pc:spChg>
        <pc:picChg chg="add mod">
          <ac:chgData name="Hendricks, Tobias" userId="76321446-65bf-4501-be1d-4f15467ef09e" providerId="ADAL" clId="{54CB1045-65EE-B044-BB64-88BAEB9B1940}" dt="2023-04-14T17:24:35.652" v="2904" actId="14100"/>
          <ac:picMkLst>
            <pc:docMk/>
            <pc:sldMk cId="830925789" sldId="302"/>
            <ac:picMk id="4" creationId="{EA51489B-9A04-75C3-2B19-AD4AD362207D}"/>
          </ac:picMkLst>
        </pc:picChg>
        <pc:picChg chg="del">
          <ac:chgData name="Hendricks, Tobias" userId="76321446-65bf-4501-be1d-4f15467ef09e" providerId="ADAL" clId="{54CB1045-65EE-B044-BB64-88BAEB9B1940}" dt="2023-04-11T02:16:40.856" v="948" actId="478"/>
          <ac:picMkLst>
            <pc:docMk/>
            <pc:sldMk cId="830925789" sldId="302"/>
            <ac:picMk id="6" creationId="{4FD344E0-8D83-C681-6CC3-8E3A028A7291}"/>
          </ac:picMkLst>
        </pc:picChg>
      </pc:sldChg>
      <pc:sldChg chg="addSp delSp modSp add mod modNotesTx">
        <pc:chgData name="Hendricks, Tobias" userId="76321446-65bf-4501-be1d-4f15467ef09e" providerId="ADAL" clId="{54CB1045-65EE-B044-BB64-88BAEB9B1940}" dt="2023-05-08T13:06:36.237" v="2983" actId="478"/>
        <pc:sldMkLst>
          <pc:docMk/>
          <pc:sldMk cId="970904558" sldId="303"/>
        </pc:sldMkLst>
        <pc:spChg chg="mod">
          <ac:chgData name="Hendricks, Tobias" userId="76321446-65bf-4501-be1d-4f15467ef09e" providerId="ADAL" clId="{54CB1045-65EE-B044-BB64-88BAEB9B1940}" dt="2023-04-14T15:08:05.192" v="1902" actId="20577"/>
          <ac:spMkLst>
            <pc:docMk/>
            <pc:sldMk cId="970904558" sldId="303"/>
            <ac:spMk id="2" creationId="{6758813F-B3EA-FC13-7F1D-B3E356F0DCA0}"/>
          </ac:spMkLst>
        </pc:spChg>
        <pc:picChg chg="add mod">
          <ac:chgData name="Hendricks, Tobias" userId="76321446-65bf-4501-be1d-4f15467ef09e" providerId="ADAL" clId="{54CB1045-65EE-B044-BB64-88BAEB9B1940}" dt="2023-04-11T02:18:58.713" v="1012" actId="1076"/>
          <ac:picMkLst>
            <pc:docMk/>
            <pc:sldMk cId="970904558" sldId="303"/>
            <ac:picMk id="4" creationId="{183F490B-1E32-C31B-971E-2CD458447E3A}"/>
          </ac:picMkLst>
        </pc:picChg>
        <pc:picChg chg="del">
          <ac:chgData name="Hendricks, Tobias" userId="76321446-65bf-4501-be1d-4f15467ef09e" providerId="ADAL" clId="{54CB1045-65EE-B044-BB64-88BAEB9B1940}" dt="2023-04-11T02:18:40.215" v="1008" actId="478"/>
          <ac:picMkLst>
            <pc:docMk/>
            <pc:sldMk cId="970904558" sldId="303"/>
            <ac:picMk id="5" creationId="{1A6317B4-728D-FCB3-E773-DE138F629805}"/>
          </ac:picMkLst>
        </pc:picChg>
        <pc:picChg chg="add del mod">
          <ac:chgData name="Hendricks, Tobias" userId="76321446-65bf-4501-be1d-4f15467ef09e" providerId="ADAL" clId="{54CB1045-65EE-B044-BB64-88BAEB9B1940}" dt="2023-05-08T13:06:36.237" v="2983" actId="478"/>
          <ac:picMkLst>
            <pc:docMk/>
            <pc:sldMk cId="970904558" sldId="303"/>
            <ac:picMk id="5" creationId="{1F7D6A84-DC43-EA76-71F2-0EBAF511722F}"/>
          </ac:picMkLst>
        </pc:picChg>
      </pc:sldChg>
      <pc:sldChg chg="modSp add mod modNotesTx">
        <pc:chgData name="Hendricks, Tobias" userId="76321446-65bf-4501-be1d-4f15467ef09e" providerId="ADAL" clId="{54CB1045-65EE-B044-BB64-88BAEB9B1940}" dt="2023-04-13T18:27:16.435" v="1864" actId="20577"/>
        <pc:sldMkLst>
          <pc:docMk/>
          <pc:sldMk cId="2132581673" sldId="304"/>
        </pc:sldMkLst>
        <pc:spChg chg="mod">
          <ac:chgData name="Hendricks, Tobias" userId="76321446-65bf-4501-be1d-4f15467ef09e" providerId="ADAL" clId="{54CB1045-65EE-B044-BB64-88BAEB9B1940}" dt="2023-04-11T02:29:41.160" v="1342" actId="5793"/>
          <ac:spMkLst>
            <pc:docMk/>
            <pc:sldMk cId="2132581673" sldId="304"/>
            <ac:spMk id="2" creationId="{467B5C8E-5F88-FD13-7E4B-D3054FE4CCCF}"/>
          </ac:spMkLst>
        </pc:spChg>
        <pc:spChg chg="mod">
          <ac:chgData name="Hendricks, Tobias" userId="76321446-65bf-4501-be1d-4f15467ef09e" providerId="ADAL" clId="{54CB1045-65EE-B044-BB64-88BAEB9B1940}" dt="2023-04-13T18:27:16.435" v="1864" actId="20577"/>
          <ac:spMkLst>
            <pc:docMk/>
            <pc:sldMk cId="2132581673" sldId="304"/>
            <ac:spMk id="4" creationId="{B55E78AD-9FDA-15E7-E808-E04B7D532AC1}"/>
          </ac:spMkLst>
        </pc:spChg>
      </pc:sldChg>
      <pc:sldChg chg="addSp delSp modSp add mod modNotesTx">
        <pc:chgData name="Hendricks, Tobias" userId="76321446-65bf-4501-be1d-4f15467ef09e" providerId="ADAL" clId="{54CB1045-65EE-B044-BB64-88BAEB9B1940}" dt="2023-05-11T14:12:50.665" v="3228" actId="20577"/>
        <pc:sldMkLst>
          <pc:docMk/>
          <pc:sldMk cId="2498754366" sldId="305"/>
        </pc:sldMkLst>
        <pc:picChg chg="add del mod">
          <ac:chgData name="Hendricks, Tobias" userId="76321446-65bf-4501-be1d-4f15467ef09e" providerId="ADAL" clId="{54CB1045-65EE-B044-BB64-88BAEB9B1940}" dt="2023-04-14T16:49:32.786" v="1954" actId="478"/>
          <ac:picMkLst>
            <pc:docMk/>
            <pc:sldMk cId="2498754366" sldId="305"/>
            <ac:picMk id="4" creationId="{31A381D7-8976-9236-373D-169EB011B18C}"/>
          </ac:picMkLst>
        </pc:picChg>
        <pc:picChg chg="del">
          <ac:chgData name="Hendricks, Tobias" userId="76321446-65bf-4501-be1d-4f15467ef09e" providerId="ADAL" clId="{54CB1045-65EE-B044-BB64-88BAEB9B1940}" dt="2023-04-14T16:48:58.221" v="1946" actId="478"/>
          <ac:picMkLst>
            <pc:docMk/>
            <pc:sldMk cId="2498754366" sldId="305"/>
            <ac:picMk id="5" creationId="{7AA215CB-7677-1868-D5BF-2D769CD58D2D}"/>
          </ac:picMkLst>
        </pc:picChg>
        <pc:picChg chg="add mod">
          <ac:chgData name="Hendricks, Tobias" userId="76321446-65bf-4501-be1d-4f15467ef09e" providerId="ADAL" clId="{54CB1045-65EE-B044-BB64-88BAEB9B1940}" dt="2023-04-14T16:49:51.883" v="1957" actId="14100"/>
          <ac:picMkLst>
            <pc:docMk/>
            <pc:sldMk cId="2498754366" sldId="305"/>
            <ac:picMk id="1026" creationId="{0C5ED57A-60B3-6C7F-369F-EDCEF44C0434}"/>
          </ac:picMkLst>
        </pc:picChg>
      </pc:sldChg>
      <pc:sldChg chg="addSp delSp modSp add mod modNotesTx">
        <pc:chgData name="Hendricks, Tobias" userId="76321446-65bf-4501-be1d-4f15467ef09e" providerId="ADAL" clId="{54CB1045-65EE-B044-BB64-88BAEB9B1940}" dt="2023-05-08T13:14:26.705" v="2984" actId="33524"/>
        <pc:sldMkLst>
          <pc:docMk/>
          <pc:sldMk cId="1901394619" sldId="306"/>
        </pc:sldMkLst>
        <pc:spChg chg="mod">
          <ac:chgData name="Hendricks, Tobias" userId="76321446-65bf-4501-be1d-4f15467ef09e" providerId="ADAL" clId="{54CB1045-65EE-B044-BB64-88BAEB9B1940}" dt="2023-05-08T13:14:26.705" v="2984" actId="33524"/>
          <ac:spMkLst>
            <pc:docMk/>
            <pc:sldMk cId="1901394619" sldId="306"/>
            <ac:spMk id="2" creationId="{7D1F9B58-83F9-E064-D01B-506CD68373C5}"/>
          </ac:spMkLst>
        </pc:spChg>
        <pc:picChg chg="del">
          <ac:chgData name="Hendricks, Tobias" userId="76321446-65bf-4501-be1d-4f15467ef09e" providerId="ADAL" clId="{54CB1045-65EE-B044-BB64-88BAEB9B1940}" dt="2023-04-14T17:21:01.626" v="2726" actId="478"/>
          <ac:picMkLst>
            <pc:docMk/>
            <pc:sldMk cId="1901394619" sldId="306"/>
            <ac:picMk id="4" creationId="{EA51489B-9A04-75C3-2B19-AD4AD362207D}"/>
          </ac:picMkLst>
        </pc:picChg>
        <pc:picChg chg="add mod">
          <ac:chgData name="Hendricks, Tobias" userId="76321446-65bf-4501-be1d-4f15467ef09e" providerId="ADAL" clId="{54CB1045-65EE-B044-BB64-88BAEB9B1940}" dt="2023-04-14T17:21:28.042" v="2729" actId="1076"/>
          <ac:picMkLst>
            <pc:docMk/>
            <pc:sldMk cId="1901394619" sldId="306"/>
            <ac:picMk id="3074" creationId="{5FB32DCA-D2FA-994E-F38A-5482BB1CD207}"/>
          </ac:picMkLst>
        </pc:picChg>
      </pc:sldChg>
      <pc:sldChg chg="addSp delSp modSp add mod">
        <pc:chgData name="Hendricks, Tobias" userId="76321446-65bf-4501-be1d-4f15467ef09e" providerId="ADAL" clId="{54CB1045-65EE-B044-BB64-88BAEB9B1940}" dt="2023-04-14T17:26:09.960" v="2936" actId="14100"/>
        <pc:sldMkLst>
          <pc:docMk/>
          <pc:sldMk cId="1585953074" sldId="307"/>
        </pc:sldMkLst>
        <pc:spChg chg="mod">
          <ac:chgData name="Hendricks, Tobias" userId="76321446-65bf-4501-be1d-4f15467ef09e" providerId="ADAL" clId="{54CB1045-65EE-B044-BB64-88BAEB9B1940}" dt="2023-04-14T17:26:09.960" v="2936" actId="14100"/>
          <ac:spMkLst>
            <pc:docMk/>
            <pc:sldMk cId="1585953074" sldId="307"/>
            <ac:spMk id="2" creationId="{7D1F9B58-83F9-E064-D01B-506CD68373C5}"/>
          </ac:spMkLst>
        </pc:spChg>
        <pc:picChg chg="del">
          <ac:chgData name="Hendricks, Tobias" userId="76321446-65bf-4501-be1d-4f15467ef09e" providerId="ADAL" clId="{54CB1045-65EE-B044-BB64-88BAEB9B1940}" dt="2023-04-14T17:22:06.584" v="2752" actId="478"/>
          <ac:picMkLst>
            <pc:docMk/>
            <pc:sldMk cId="1585953074" sldId="307"/>
            <ac:picMk id="3074" creationId="{5FB32DCA-D2FA-994E-F38A-5482BB1CD207}"/>
          </ac:picMkLst>
        </pc:picChg>
        <pc:picChg chg="add mod">
          <ac:chgData name="Hendricks, Tobias" userId="76321446-65bf-4501-be1d-4f15467ef09e" providerId="ADAL" clId="{54CB1045-65EE-B044-BB64-88BAEB9B1940}" dt="2023-04-14T17:25:56.391" v="2924" actId="1076"/>
          <ac:picMkLst>
            <pc:docMk/>
            <pc:sldMk cId="1585953074" sldId="307"/>
            <ac:picMk id="4098" creationId="{BA75CBBA-DA2D-88BC-A6CE-2CC00A061524}"/>
          </ac:picMkLst>
        </pc:picChg>
      </pc:sldChg>
      <pc:sldChg chg="modSp add mod modNotesTx">
        <pc:chgData name="Hendricks, Tobias" userId="76321446-65bf-4501-be1d-4f15467ef09e" providerId="ADAL" clId="{54CB1045-65EE-B044-BB64-88BAEB9B1940}" dt="2023-04-14T18:16:16.823" v="2976" actId="20577"/>
        <pc:sldMkLst>
          <pc:docMk/>
          <pc:sldMk cId="2867444825" sldId="308"/>
        </pc:sldMkLst>
        <pc:spChg chg="mod">
          <ac:chgData name="Hendricks, Tobias" userId="76321446-65bf-4501-be1d-4f15467ef09e" providerId="ADAL" clId="{54CB1045-65EE-B044-BB64-88BAEB9B1940}" dt="2023-04-14T17:26:42.781" v="2975" actId="20577"/>
          <ac:spMkLst>
            <pc:docMk/>
            <pc:sldMk cId="2867444825" sldId="308"/>
            <ac:spMk id="5" creationId="{13125207-39DA-C992-EBEA-1EA005F1032E}"/>
          </ac:spMkLst>
        </pc:spChg>
      </pc:sldChg>
      <pc:sldChg chg="add del">
        <pc:chgData name="Hendricks, Tobias" userId="76321446-65bf-4501-be1d-4f15467ef09e" providerId="ADAL" clId="{54CB1045-65EE-B044-BB64-88BAEB9B1940}" dt="2023-04-14T17:22:20.390" v="2754" actId="2696"/>
        <pc:sldMkLst>
          <pc:docMk/>
          <pc:sldMk cId="3101061303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30BC-7076-DC4F-90FB-3DE397F1FD07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4D5C3-B1C3-4540-9667-DFF016C5E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8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  <a:p>
            <a:r>
              <a:rPr lang="en-US" dirty="0"/>
              <a:t>	great presentations during this time slot</a:t>
            </a:r>
          </a:p>
          <a:p>
            <a:r>
              <a:rPr lang="en-US" dirty="0"/>
              <a:t>	super technical – hang on tight, review deck after the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  <a:p>
            <a:r>
              <a:rPr lang="en-US" dirty="0"/>
              <a:t>	cross validation</a:t>
            </a:r>
          </a:p>
          <a:p>
            <a:r>
              <a:rPr lang="en-US" dirty="0"/>
              <a:t>	hyper parameter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8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figure out what measure makes sense</a:t>
            </a:r>
          </a:p>
          <a:p>
            <a:r>
              <a:rPr lang="en-US" dirty="0"/>
              <a:t>	</a:t>
            </a:r>
            <a:r>
              <a:rPr lang="en-US" dirty="0" err="1"/>
              <a:t>aoc</a:t>
            </a:r>
            <a:r>
              <a:rPr lang="en-US" dirty="0"/>
              <a:t> roc – may not show best situation</a:t>
            </a:r>
          </a:p>
          <a:p>
            <a:r>
              <a:rPr lang="en-US" dirty="0"/>
              <a:t>	f1 – scores based with context based on what things mean: false positive especially bad? False negatives?</a:t>
            </a:r>
          </a:p>
          <a:p>
            <a:r>
              <a:rPr lang="en-US" dirty="0"/>
              <a:t>Bias</a:t>
            </a:r>
          </a:p>
          <a:p>
            <a:r>
              <a:rPr lang="en-US" dirty="0"/>
              <a:t>	multicollinearity</a:t>
            </a:r>
          </a:p>
          <a:p>
            <a:r>
              <a:rPr lang="en-US" dirty="0"/>
              <a:t>	enrichments and the biases that come with them</a:t>
            </a:r>
          </a:p>
          <a:p>
            <a:r>
              <a:rPr lang="en-US" dirty="0"/>
              <a:t>	decision trees - selection</a:t>
            </a:r>
          </a:p>
          <a:p>
            <a:r>
              <a:rPr lang="en-US" dirty="0"/>
              <a:t>Nothing the importance</a:t>
            </a:r>
          </a:p>
          <a:p>
            <a:r>
              <a:rPr lang="en-US" dirty="0"/>
              <a:t>	false positive – life/career altering accusation of being a threat</a:t>
            </a:r>
          </a:p>
          <a:p>
            <a:r>
              <a:rPr lang="en-US" dirty="0"/>
              <a:t>	false negative – lose the business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6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or 500 decision trees put together in a </a:t>
            </a:r>
            <a:r>
              <a:rPr lang="en-US" dirty="0" err="1"/>
              <a:t>xgboost</a:t>
            </a:r>
            <a:r>
              <a:rPr lang="en-US" dirty="0"/>
              <a:t> model</a:t>
            </a:r>
          </a:p>
          <a:p>
            <a:r>
              <a:rPr lang="en-US" dirty="0"/>
              <a:t>3 features</a:t>
            </a:r>
          </a:p>
          <a:p>
            <a:r>
              <a:rPr lang="en-US" dirty="0"/>
              <a:t>6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9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matrix and explanation</a:t>
            </a:r>
          </a:p>
          <a:p>
            <a:r>
              <a:rPr lang="en-US" dirty="0"/>
              <a:t>2 users both detected</a:t>
            </a:r>
          </a:p>
          <a:p>
            <a:r>
              <a:rPr lang="en-US" dirty="0"/>
              <a:t>8/10 rows for minority class</a:t>
            </a:r>
          </a:p>
          <a:p>
            <a:r>
              <a:rPr lang="en-US" dirty="0"/>
              <a:t>6 false positive – upper right</a:t>
            </a:r>
          </a:p>
          <a:p>
            <a:r>
              <a:rPr lang="en-US" dirty="0"/>
              <a:t>	all false positive = users who were labeled insiders, but on different days</a:t>
            </a:r>
          </a:p>
          <a:p>
            <a:r>
              <a:rPr lang="en-US" dirty="0"/>
              <a:t>	some false positive precede true positive</a:t>
            </a:r>
          </a:p>
          <a:p>
            <a:r>
              <a:rPr lang="en-US" dirty="0"/>
              <a:t>2 false negative – lower left</a:t>
            </a:r>
          </a:p>
          <a:p>
            <a:r>
              <a:rPr lang="en-US" dirty="0"/>
              <a:t>	the two red in the sea of blue and purple</a:t>
            </a:r>
          </a:p>
          <a:p>
            <a:r>
              <a:rPr lang="en-US" dirty="0"/>
              <a:t>	looks normal</a:t>
            </a:r>
          </a:p>
          <a:p>
            <a:r>
              <a:rPr lang="en-US" dirty="0"/>
              <a:t>	missing a feature to detect?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importance</a:t>
            </a:r>
          </a:p>
          <a:p>
            <a:r>
              <a:rPr lang="en-US" dirty="0"/>
              <a:t>Note – top 5 are behavioral and calculated per session = most of the importance</a:t>
            </a:r>
          </a:p>
          <a:p>
            <a:r>
              <a:rPr lang="en-US" dirty="0"/>
              <a:t>Something you do, versus something you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of normal (1) versus abnormal </a:t>
            </a:r>
            <a:r>
              <a:rPr lang="en-US" dirty="0" err="1"/>
              <a:t>isInsider</a:t>
            </a:r>
            <a:r>
              <a:rPr lang="en-US" dirty="0"/>
              <a:t> (-1).</a:t>
            </a:r>
          </a:p>
          <a:p>
            <a:r>
              <a:rPr lang="en-US" dirty="0"/>
              <a:t>Only 2 below. On the other 579 below.</a:t>
            </a:r>
          </a:p>
          <a:p>
            <a:r>
              <a:rPr lang="en-US" dirty="0"/>
              <a:t>2 true positive, 8 false negative, 579 false positive, 103192 true negative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1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 </a:t>
            </a:r>
            <a:r>
              <a:rPr lang="en-US" dirty="0" err="1"/>
              <a:t>shap</a:t>
            </a:r>
            <a:r>
              <a:rPr lang="en-US" dirty="0"/>
              <a:t> of abnormal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	Lloyd Shapley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shapley</a:t>
            </a:r>
            <a:r>
              <a:rPr lang="en-US" dirty="0"/>
              <a:t> game theory - payouts</a:t>
            </a:r>
          </a:p>
          <a:p>
            <a:r>
              <a:rPr lang="en-US" dirty="0"/>
              <a:t>Expected value down</a:t>
            </a:r>
          </a:p>
          <a:p>
            <a:r>
              <a:rPr lang="en-US" dirty="0"/>
              <a:t>Features pushing it 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exploration is expensive from the cloud</a:t>
            </a:r>
          </a:p>
          <a:p>
            <a:r>
              <a:rPr lang="en-US" dirty="0"/>
              <a:t>	better for production work loads</a:t>
            </a:r>
          </a:p>
          <a:p>
            <a:r>
              <a:rPr lang="en-US" dirty="0"/>
              <a:t>Bring a bigger boat</a:t>
            </a:r>
          </a:p>
          <a:p>
            <a:r>
              <a:rPr lang="en-US" dirty="0"/>
              <a:t>	weaknesses of python disappearing</a:t>
            </a:r>
          </a:p>
          <a:p>
            <a:r>
              <a:rPr lang="en-US" dirty="0"/>
              <a:t>	algorithms are multithreaded and hungry</a:t>
            </a:r>
          </a:p>
          <a:p>
            <a:r>
              <a:rPr lang="en-US" dirty="0"/>
              <a:t>Git is good</a:t>
            </a:r>
          </a:p>
          <a:p>
            <a:r>
              <a:rPr lang="en-US" dirty="0"/>
              <a:t>	awesome for sharing with peers</a:t>
            </a:r>
          </a:p>
          <a:p>
            <a:r>
              <a:rPr lang="en-US" dirty="0"/>
              <a:t>	great for backup</a:t>
            </a:r>
          </a:p>
          <a:p>
            <a:r>
              <a:rPr lang="en-US" dirty="0"/>
              <a:t>	back sure you make things private if you need it so</a:t>
            </a:r>
          </a:p>
          <a:p>
            <a:r>
              <a:rPr lang="en-US" dirty="0"/>
              <a:t>Pickles aren’t as good as I thought</a:t>
            </a:r>
          </a:p>
          <a:p>
            <a:r>
              <a:rPr lang="en-US" dirty="0"/>
              <a:t>	ran into size issues on git</a:t>
            </a:r>
          </a:p>
          <a:p>
            <a:r>
              <a:rPr lang="en-US" dirty="0"/>
              <a:t>	not easy to compress, split, juggle</a:t>
            </a:r>
          </a:p>
          <a:p>
            <a:r>
              <a:rPr lang="en-US" dirty="0"/>
              <a:t>	everything easer with parquet 150MB pickle = 9MB parquet</a:t>
            </a:r>
          </a:p>
          <a:p>
            <a:r>
              <a:rPr lang="en-US" dirty="0"/>
              <a:t>Supervised</a:t>
            </a:r>
          </a:p>
          <a:p>
            <a:r>
              <a:rPr lang="en-US" dirty="0"/>
              <a:t>	training for the scenarios</a:t>
            </a:r>
          </a:p>
          <a:p>
            <a:r>
              <a:rPr lang="en-US" dirty="0"/>
              <a:t>Unsupervised</a:t>
            </a:r>
          </a:p>
          <a:p>
            <a:r>
              <a:rPr lang="en-US" dirty="0"/>
              <a:t>	people are weird and hard to understand</a:t>
            </a:r>
          </a:p>
          <a:p>
            <a:r>
              <a:rPr lang="en-US" dirty="0"/>
              <a:t>	clustering</a:t>
            </a:r>
          </a:p>
          <a:p>
            <a:r>
              <a:rPr lang="en-US" dirty="0"/>
              <a:t>	isolation forest</a:t>
            </a:r>
          </a:p>
          <a:p>
            <a:r>
              <a:rPr lang="en-US" dirty="0" err="1"/>
              <a:t>Automl</a:t>
            </a:r>
            <a:r>
              <a:rPr lang="en-US" dirty="0"/>
              <a:t> = push button, get data science</a:t>
            </a:r>
          </a:p>
          <a:p>
            <a:r>
              <a:rPr lang="en-US" dirty="0"/>
              <a:t>	doesn’t think about constraints</a:t>
            </a:r>
          </a:p>
          <a:p>
            <a:r>
              <a:rPr lang="en-US" dirty="0"/>
              <a:t>	does hyperparameter tune</a:t>
            </a:r>
          </a:p>
          <a:p>
            <a:r>
              <a:rPr lang="en-US" dirty="0"/>
              <a:t>	it’s going to be a thing - </a:t>
            </a:r>
            <a:r>
              <a:rPr lang="en-US" dirty="0" err="1"/>
              <a:t>databricks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9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7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fact: The </a:t>
            </a:r>
            <a:r>
              <a:rPr lang="en-US" dirty="0" err="1"/>
              <a:t>latin</a:t>
            </a:r>
            <a:r>
              <a:rPr lang="en-US" dirty="0"/>
              <a:t> text used to fill space is a dialog in </a:t>
            </a:r>
            <a:r>
              <a:rPr lang="en-US" dirty="0" err="1"/>
              <a:t>latin</a:t>
            </a:r>
            <a:r>
              <a:rPr lang="en-US" dirty="0"/>
              <a:t> about pain and pleasure.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61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Original UNIX admin transition to firewall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Worked in Defense Industrial, Energy, Defense Contracting, Healthcare, Pharma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History with Anthem/Elevance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History of project – data science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Gamer. Try hard at running/OCR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92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8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feature extraction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2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supervised learning task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65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of detections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07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of detections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35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CHAP waterfall for normal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on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	Explosion since 2010</a:t>
            </a:r>
          </a:p>
          <a:p>
            <a:r>
              <a:rPr lang="en-US" dirty="0"/>
              <a:t>	lots in data science application</a:t>
            </a:r>
          </a:p>
          <a:p>
            <a:r>
              <a:rPr lang="en-US" dirty="0"/>
              <a:t>	creation of multiple datasets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	CMU is where it’s at for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	6 release, multiple datasets in each</a:t>
            </a:r>
          </a:p>
          <a:p>
            <a:r>
              <a:rPr lang="en-US" dirty="0"/>
              <a:t>	multiple data sources, scenarios</a:t>
            </a:r>
          </a:p>
          <a:p>
            <a:r>
              <a:rPr lang="en-US" dirty="0"/>
              <a:t>Notebooks as a means of communication</a:t>
            </a:r>
          </a:p>
          <a:p>
            <a:r>
              <a:rPr lang="en-US" dirty="0"/>
              <a:t>	VS code brings IDE to functionality</a:t>
            </a:r>
          </a:p>
          <a:p>
            <a:r>
              <a:rPr lang="en-US" dirty="0"/>
              <a:t>	python is catching up with R – big support</a:t>
            </a:r>
          </a:p>
          <a:p>
            <a:r>
              <a:rPr lang="en-US" dirty="0"/>
              <a:t>	tons of great DS libraries</a:t>
            </a:r>
          </a:p>
          <a:p>
            <a:r>
              <a:rPr lang="en-US" dirty="0"/>
              <a:t>DS is way better than firm detections for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	scoring methodologies leaning on DS</a:t>
            </a:r>
          </a:p>
          <a:p>
            <a:r>
              <a:rPr lang="en-US" dirty="0"/>
              <a:t>	much more atomic but risk strategies exist</a:t>
            </a:r>
          </a:p>
          <a:p>
            <a:r>
              <a:rPr lang="en-US" dirty="0"/>
              <a:t>	Anomalies</a:t>
            </a:r>
          </a:p>
          <a:p>
            <a:r>
              <a:rPr lang="en-US" dirty="0"/>
              <a:t>Insider threat is just getting bigger</a:t>
            </a:r>
          </a:p>
          <a:p>
            <a:r>
              <a:rPr lang="en-US" dirty="0"/>
              <a:t>	pandemic</a:t>
            </a:r>
          </a:p>
          <a:p>
            <a:r>
              <a:rPr lang="en-US" dirty="0"/>
              <a:t>	great resignation</a:t>
            </a:r>
          </a:p>
          <a:p>
            <a:r>
              <a:rPr lang="en-US" dirty="0"/>
              <a:t>	churn in tech combined with entitlement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6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dataset and make features of them</a:t>
            </a:r>
          </a:p>
          <a:p>
            <a:r>
              <a:rPr lang="en-US" dirty="0"/>
              <a:t>	pull together with pandas, </a:t>
            </a:r>
            <a:r>
              <a:rPr lang="en-US" dirty="0" err="1"/>
              <a:t>modin</a:t>
            </a:r>
            <a:r>
              <a:rPr lang="en-US" dirty="0"/>
              <a:t> </a:t>
            </a:r>
            <a:r>
              <a:rPr lang="en-US" dirty="0" err="1"/>
              <a:t>dask</a:t>
            </a:r>
            <a:r>
              <a:rPr lang="en-US" dirty="0"/>
              <a:t>/ray</a:t>
            </a:r>
          </a:p>
          <a:p>
            <a:r>
              <a:rPr lang="en-US" dirty="0"/>
              <a:t>	need some memory </a:t>
            </a:r>
          </a:p>
          <a:p>
            <a:r>
              <a:rPr lang="en-US" dirty="0"/>
              <a:t>	better with cores</a:t>
            </a:r>
          </a:p>
          <a:p>
            <a:r>
              <a:rPr lang="en-US" dirty="0"/>
              <a:t>	convert things to parquet</a:t>
            </a:r>
          </a:p>
          <a:p>
            <a:r>
              <a:rPr lang="en-US" dirty="0"/>
              <a:t>Standardize to role individual</a:t>
            </a:r>
          </a:p>
          <a:p>
            <a:r>
              <a:rPr lang="en-US" dirty="0"/>
              <a:t>	make it a value for comparison to peers</a:t>
            </a:r>
          </a:p>
          <a:p>
            <a:r>
              <a:rPr lang="en-US" dirty="0"/>
              <a:t>	probability using kernel density</a:t>
            </a:r>
          </a:p>
          <a:p>
            <a:r>
              <a:rPr lang="en-US" dirty="0"/>
              <a:t>	figure out how likely it is for something to happen</a:t>
            </a:r>
          </a:p>
          <a:p>
            <a:r>
              <a:rPr lang="en-US" dirty="0"/>
              <a:t>Enrich with other data sources</a:t>
            </a:r>
          </a:p>
          <a:p>
            <a:r>
              <a:rPr lang="en-US" dirty="0"/>
              <a:t>	</a:t>
            </a:r>
            <a:r>
              <a:rPr lang="en-US" dirty="0" err="1"/>
              <a:t>opendns</a:t>
            </a:r>
            <a:r>
              <a:rPr lang="en-US" dirty="0"/>
              <a:t>, umbrella</a:t>
            </a:r>
          </a:p>
          <a:p>
            <a:r>
              <a:rPr lang="en-US" dirty="0"/>
              <a:t>Make it easier to eval parameters – decision trees</a:t>
            </a:r>
          </a:p>
          <a:p>
            <a:endParaRPr lang="en-US" dirty="0"/>
          </a:p>
          <a:p>
            <a:r>
              <a:rPr lang="en-US" dirty="0"/>
              <a:t>Backed up to git</a:t>
            </a:r>
          </a:p>
          <a:p>
            <a:r>
              <a:rPr lang="en-US" dirty="0"/>
              <a:t>	not a developer</a:t>
            </a:r>
          </a:p>
          <a:p>
            <a:endParaRPr lang="en-US" dirty="0"/>
          </a:p>
          <a:p>
            <a:r>
              <a:rPr lang="en-US" dirty="0"/>
              <a:t>A note on QR</a:t>
            </a:r>
          </a:p>
          <a:p>
            <a:r>
              <a:rPr lang="en-US" dirty="0"/>
              <a:t>	generated by python </a:t>
            </a:r>
            <a:r>
              <a:rPr lang="en-US" dirty="0" err="1"/>
              <a:t>qrcode</a:t>
            </a:r>
            <a:r>
              <a:rPr lang="en-US" dirty="0"/>
              <a:t> – direct</a:t>
            </a:r>
          </a:p>
          <a:p>
            <a:r>
              <a:rPr lang="en-US" dirty="0"/>
              <a:t>	don’t trust me – </a:t>
            </a:r>
            <a:r>
              <a:rPr lang="en-US" dirty="0" err="1"/>
              <a:t>zxing</a:t>
            </a:r>
            <a:r>
              <a:rPr lang="en-US" dirty="0"/>
              <a:t> decoder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illustrates PCA analysis on the scaled features extracted. Number of dimensions constrained to 2.</a:t>
            </a:r>
          </a:p>
          <a:p>
            <a:r>
              <a:rPr lang="en-US" dirty="0"/>
              <a:t>	516k dots</a:t>
            </a:r>
          </a:p>
          <a:p>
            <a:r>
              <a:rPr lang="en-US" dirty="0"/>
              <a:t>	10 red and purple from the test set</a:t>
            </a:r>
          </a:p>
          <a:p>
            <a:endParaRPr lang="en-US" dirty="0"/>
          </a:p>
          <a:p>
            <a:r>
              <a:rPr lang="en-US" dirty="0"/>
              <a:t>Purple indicates insider</a:t>
            </a:r>
          </a:p>
          <a:p>
            <a:endParaRPr lang="en-US" dirty="0"/>
          </a:p>
          <a:p>
            <a:r>
              <a:rPr lang="en-US" dirty="0"/>
              <a:t>Red indicated insider that was not algorithmically discovered</a:t>
            </a:r>
          </a:p>
          <a:p>
            <a:endParaRPr lang="en-US" dirty="0"/>
          </a:p>
          <a:p>
            <a:r>
              <a:rPr lang="en-US" dirty="0"/>
              <a:t>Cluster analysis would not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9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to the CMU datasets</a:t>
            </a:r>
          </a:p>
          <a:p>
            <a:endParaRPr lang="en-US" dirty="0"/>
          </a:p>
          <a:p>
            <a:r>
              <a:rPr lang="en-US" dirty="0"/>
              <a:t>Data sources of the test set:</a:t>
            </a:r>
          </a:p>
          <a:p>
            <a:r>
              <a:rPr lang="en-US" dirty="0"/>
              <a:t>	login</a:t>
            </a:r>
          </a:p>
          <a:p>
            <a:r>
              <a:rPr lang="en-US" dirty="0"/>
              <a:t>	http</a:t>
            </a:r>
          </a:p>
          <a:p>
            <a:r>
              <a:rPr lang="en-US" dirty="0"/>
              <a:t>	device</a:t>
            </a:r>
          </a:p>
          <a:p>
            <a:r>
              <a:rPr lang="en-US" dirty="0"/>
              <a:t>	email</a:t>
            </a:r>
          </a:p>
          <a:p>
            <a:r>
              <a:rPr lang="en-US" dirty="0"/>
              <a:t>	</a:t>
            </a:r>
            <a:r>
              <a:rPr lang="en-US" dirty="0" err="1"/>
              <a:t>ldap</a:t>
            </a:r>
            <a:endParaRPr lang="en-US" dirty="0"/>
          </a:p>
          <a:p>
            <a:r>
              <a:rPr lang="en-US" dirty="0"/>
              <a:t>	psychometric</a:t>
            </a:r>
          </a:p>
          <a:p>
            <a:endParaRPr lang="en-US" dirty="0"/>
          </a:p>
          <a:p>
            <a:r>
              <a:rPr lang="en-US" dirty="0"/>
              <a:t>What it lacks:</a:t>
            </a:r>
          </a:p>
          <a:p>
            <a:r>
              <a:rPr lang="en-US" dirty="0"/>
              <a:t>	cloud</a:t>
            </a:r>
          </a:p>
          <a:p>
            <a:r>
              <a:rPr lang="en-US" dirty="0"/>
              <a:t>	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dlp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edr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Pretty clean</a:t>
            </a:r>
          </a:p>
          <a:p>
            <a:r>
              <a:rPr lang="en-US" dirty="0"/>
              <a:t>	no outages</a:t>
            </a:r>
          </a:p>
          <a:p>
            <a:r>
              <a:rPr lang="en-US" dirty="0"/>
              <a:t>	data correlates to itself</a:t>
            </a:r>
          </a:p>
          <a:p>
            <a:r>
              <a:rPr lang="en-US" dirty="0"/>
              <a:t>		no logins without </a:t>
            </a:r>
            <a:r>
              <a:rPr lang="en-US" dirty="0" err="1"/>
              <a:t>ldap</a:t>
            </a:r>
            <a:endParaRPr lang="en-US" dirty="0"/>
          </a:p>
          <a:p>
            <a:r>
              <a:rPr lang="en-US" dirty="0"/>
              <a:t>	nothing weird</a:t>
            </a:r>
          </a:p>
          <a:p>
            <a:r>
              <a:rPr lang="en-US" dirty="0"/>
              <a:t>		users with multiple machines</a:t>
            </a:r>
          </a:p>
          <a:p>
            <a:r>
              <a:rPr lang="en-US" dirty="0"/>
              <a:t>		login and logoffs</a:t>
            </a:r>
          </a:p>
          <a:p>
            <a:r>
              <a:rPr lang="en-US" dirty="0"/>
              <a:t>		role changes</a:t>
            </a:r>
          </a:p>
          <a:p>
            <a:r>
              <a:rPr lang="en-US" dirty="0"/>
              <a:t>		only terms, no hires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0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extraction slide</a:t>
            </a:r>
          </a:p>
          <a:p>
            <a:r>
              <a:rPr lang="en-US" dirty="0"/>
              <a:t>	pickles versus parquet</a:t>
            </a:r>
          </a:p>
          <a:p>
            <a:r>
              <a:rPr lang="en-US" dirty="0"/>
              <a:t>	notebooks and philosophy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test split methodology</a:t>
            </a:r>
          </a:p>
          <a:p>
            <a:r>
              <a:rPr lang="en-US" dirty="0"/>
              <a:t>	 stratified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4D5C3-B1C3-4540-9667-DFF016C5E7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3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6F9-9F9F-204C-3B4E-4172F39C3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7717B-9845-E4C3-82F4-010D3A2D3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113BC-1765-000C-BABB-761BAE9D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1771F-05D5-42A6-E2B9-A6F74B1C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AB413-0288-EFA7-86A3-02F63A1C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8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CD83-D787-8999-270E-1DB4299A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594D78-146E-77EB-A8B6-ACDE733F2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E026-13E8-4451-1278-FFF4249E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FB9E6-3AD1-B126-5B56-79DA80AF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5707B-DE53-DF66-53FC-37DA93D3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2B2D4-52B2-EA1A-09D2-C3596952F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5BBD8-E591-BE59-F419-BFD5E5E79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5AE56-30E7-2AA9-7559-AD51585C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9CC9A-3195-B45A-C7AF-DDD811F6B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0114-7CD6-03D1-3732-8BD54EAE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7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F1AB34-E6EF-4F47-8D7F-1E94D9E3C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712" b="105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3A3D99-8D7D-4E67-8D52-4F133C69FB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67569" y="508614"/>
            <a:ext cx="2063939" cy="5091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D06115-6FB2-4B49-B1C9-4DB2326FBB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20350" y="508614"/>
            <a:ext cx="4314044" cy="598545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F7BC7A6-B63E-4E3A-97DF-F50BD40E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517440"/>
            <a:ext cx="457200" cy="107544"/>
          </a:xfrm>
        </p:spPr>
        <p:txBody>
          <a:bodyPr anchor="ctr"/>
          <a:lstStyle>
            <a:lvl1pPr>
              <a:defRPr b="0" i="0">
                <a:solidFill>
                  <a:schemeClr val="tx2"/>
                </a:solidFill>
                <a:latin typeface="Roboto Condensed Light" pitchFamily="2" charset="0"/>
                <a:ea typeface="Roboto Condensed Light" pitchFamily="2" charset="0"/>
              </a:defRPr>
            </a:lvl1pPr>
          </a:lstStyle>
          <a:p>
            <a:fld id="{32743C91-305A-3944-B4CB-5E9C8D0E5A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B0EB74C-1803-445C-988A-3B8A6348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521856"/>
            <a:ext cx="457200" cy="1075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pitchFamily="2" charset="0"/>
                <a:ea typeface="Roboto Condensed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12C6091-80F4-4811-B504-628BFE3D7E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20349" y="1379264"/>
            <a:ext cx="5146158" cy="69888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05D96E16-4FF7-4CCC-B0B5-03F5B1B14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802" y="2221487"/>
            <a:ext cx="5148118" cy="412220"/>
          </a:xfrm>
        </p:spPr>
        <p:txBody>
          <a:bodyPr>
            <a:noAutofit/>
          </a:bodyPr>
          <a:lstStyle>
            <a:lvl1pPr>
              <a:defRPr b="0" i="0">
                <a:solidFill>
                  <a:schemeClr val="bg1"/>
                </a:solidFill>
                <a:latin typeface="Roboto Condensed Light" pitchFamily="2" charset="0"/>
                <a:ea typeface="Roboto Condensed Light" pitchFamily="2" charset="0"/>
              </a:defRPr>
            </a:lvl1pPr>
            <a:lvl5pPr marL="7938" indent="0" algn="l">
              <a:buFontTx/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514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A8C37-4BDB-4EDA-8420-250D568CBD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5670373-B074-4044-9C10-BE2F07E9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71600"/>
            <a:ext cx="11430000" cy="4343399"/>
          </a:xfrm>
        </p:spPr>
        <p:txBody>
          <a:bodyPr/>
          <a:lstStyle>
            <a:lvl1pPr>
              <a:defRPr b="1" i="0">
                <a:solidFill>
                  <a:schemeClr val="tx2"/>
                </a:solidFill>
                <a:latin typeface="Roboto Condensed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787AEB-1B27-4E4B-B485-72991913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517440"/>
            <a:ext cx="457200" cy="107544"/>
          </a:xfrm>
        </p:spPr>
        <p:txBody>
          <a:bodyPr anchor="ctr"/>
          <a:lstStyle>
            <a:lvl1pPr>
              <a:defRPr b="0" i="0">
                <a:solidFill>
                  <a:schemeClr val="tx2"/>
                </a:solidFill>
                <a:latin typeface="Roboto Condensed Light" pitchFamily="2" charset="0"/>
                <a:ea typeface="Roboto Condensed Light" pitchFamily="2" charset="0"/>
              </a:defRPr>
            </a:lvl1pPr>
          </a:lstStyle>
          <a:p>
            <a:fld id="{32743C91-305A-3944-B4CB-5E9C8D0E5A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EBB405C-DC3E-B949-AAAC-98A05070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521856"/>
            <a:ext cx="457200" cy="1075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Condensed Light" pitchFamily="2" charset="0"/>
                <a:ea typeface="Roboto Condensed Light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4C500-F3C2-7E0D-7FF0-7587069839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1000" y="242012"/>
            <a:ext cx="1928632" cy="99518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70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8C4E-4306-9799-D880-054DB976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6ED3E-C5E6-A3F2-5830-AECBDAFA1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55975-7ECD-4723-1CC2-A225B17D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914B-A016-D8E0-DD54-568273C7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29C0-AD27-B4BD-825A-F2AC540A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2D38-D537-2ED9-E331-BF9B6708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48085-9AF6-1B91-78F6-2E378205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4157-37D4-E07A-B5C7-A7B477E1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47D6-4FE9-B6A0-DC55-D3B37606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12505-68E9-6686-7EAF-D1165569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2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BD82-557C-A8AE-CE94-DC51390C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7086-9656-42C6-6F2B-F4EC76DB9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6E31B-56BD-A1B9-DE6F-CC9D1E9CA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84A2C-C8C7-9F24-9D34-D175C8CC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FE16A-74D6-BBFC-7AEB-716342B1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95E13-4B83-A64D-D863-BC1A84A6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1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CAB1-1946-D3C6-0EA9-5EB77980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A921B-7623-FD6F-2EE6-F5B74B23A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F7CD7-2390-BA9F-8C06-76C1852E6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8D504-6346-DF68-AE87-191DF4DB5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46872-E208-DDB3-606D-A884D6E50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412F8-27C5-E304-3699-B8B195F6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4AA54-F593-6AEF-4D9D-4C2D2D11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614E8-3396-FE61-F642-2B1326CC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90BC-B558-8F08-0FCC-20509C33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30AD7-D797-FFE1-6774-8FB61981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BE9C2-D80D-3C94-09C6-423FFF1B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4470B-D0A2-391D-1106-8ED633B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1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1CEB7-417E-5D13-7BB1-5E345CE5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7AFBA-CFE8-F12C-0559-DBBFA5E9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4245D-EA94-BE38-96FB-3E8E81A2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3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B540-016E-8DAD-D132-8A3B6CE0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C91B9-55FE-969C-43E7-62C0A16E4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213C6-1EF7-D09C-0149-BFB5E4C27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B163-77C0-B5B2-3318-EE26F35F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74B7-DB32-15BE-D6C4-265E5110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7C54C-1E7F-C103-9439-439DE3A4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2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99A1-A18C-FA8E-D9DC-49C34D71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163BE-FF4A-F488-00B5-FF4E3F4B7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10B8F-2617-E4C9-C611-1E76F39E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1EFD0-B652-1D1A-D43F-44D71BA0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00F9F-2756-75B6-EFC4-B39E4CC2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127FB-31B8-D47D-DAC7-6E247130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FF49A-2958-0B74-B415-5285B4CA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FC12F-354D-EF76-50E7-9B90F60FA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A444F-EF00-EA19-1144-50B8850F7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615D0-802E-6B48-96C9-96766234BA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E647-7538-F5CA-ABC2-B2DE4E923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D300-DD04-57D9-83DC-93A98A7D9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CF46-DBDF-3C4F-949A-91B866D25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4C811-F1CD-4A6F-962E-A05C0A0E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3EAE8-4916-4D77-9096-721C42E04A5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20349" y="1379264"/>
            <a:ext cx="6645764" cy="698889"/>
          </a:xfrm>
        </p:spPr>
        <p:txBody>
          <a:bodyPr/>
          <a:lstStyle/>
          <a:p>
            <a:r>
              <a:rPr lang="en-US" sz="4000" i="0" dirty="0">
                <a:ln>
                  <a:solidFill>
                    <a:schemeClr val="tx1"/>
                  </a:solidFill>
                </a:ln>
                <a:effectLst/>
                <a:latin typeface="Open Sans" panose="020B0606030504020204" pitchFamily="34" charset="0"/>
              </a:rPr>
              <a:t>Detection of Insider Threats using Data Science Strategies</a:t>
            </a:r>
            <a:endParaRPr lang="en-US" sz="40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E6DB8-0EFF-4721-95C9-E3541F9C72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349" y="3222890"/>
            <a:ext cx="3667829" cy="41222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n>
                  <a:solidFill>
                    <a:schemeClr val="tx1"/>
                  </a:solidFill>
                </a:ln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Tobias Hendricks Elevance Health</a:t>
            </a:r>
          </a:p>
        </p:txBody>
      </p:sp>
    </p:spTree>
    <p:extLst>
      <p:ext uri="{BB962C8B-B14F-4D97-AF65-F5344CB8AC3E}">
        <p14:creationId xmlns:p14="http://schemas.microsoft.com/office/powerpoint/2010/main" val="59918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D344E0-8D83-C681-6CC3-8E3A028A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9" y="1173118"/>
            <a:ext cx="10901631" cy="45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Measures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AOC ROC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F1-score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Importance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False positive vs. false negative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8813F-B3EA-FC13-7F1D-B3E356F0DCA0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3368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8813F-B3EA-FC13-7F1D-B3E356F0DCA0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Results - </a:t>
            </a:r>
            <a:r>
              <a:rPr lang="en-US" sz="4800" dirty="0" err="1"/>
              <a:t>xgboost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F490B-1E32-C31B-971E-2CD45844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46" y="878714"/>
            <a:ext cx="10174154" cy="51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8813F-B3EA-FC13-7F1D-B3E356F0DCA0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Results - </a:t>
            </a:r>
            <a:r>
              <a:rPr lang="en-US" sz="4800" dirty="0" err="1"/>
              <a:t>xgboost</a:t>
            </a:r>
            <a:endParaRPr lang="en-US" sz="4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45D95E-CF2F-E0AF-90B0-4AA42316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0" y="1059596"/>
            <a:ext cx="7715650" cy="55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8813F-B3EA-FC13-7F1D-B3E356F0DCA0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Results - </a:t>
            </a:r>
            <a:r>
              <a:rPr lang="en-US" sz="4800" dirty="0" err="1"/>
              <a:t>xgboost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C4DB6-D2AE-ECDD-E16A-7C8DA79C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70" y="1244173"/>
            <a:ext cx="9073368" cy="52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8813F-B3EA-FC13-7F1D-B3E356F0DCA0}"/>
              </a:ext>
            </a:extLst>
          </p:cNvPr>
          <p:cNvSpPr txBox="1"/>
          <p:nvPr/>
        </p:nvSpPr>
        <p:spPr>
          <a:xfrm>
            <a:off x="4910667" y="228600"/>
            <a:ext cx="690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Results – isolation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215CB-7677-1868-D5BF-2D769CD5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02" y="901973"/>
            <a:ext cx="7922461" cy="59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9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8813F-B3EA-FC13-7F1D-B3E356F0DCA0}"/>
              </a:ext>
            </a:extLst>
          </p:cNvPr>
          <p:cNvSpPr txBox="1"/>
          <p:nvPr/>
        </p:nvSpPr>
        <p:spPr>
          <a:xfrm>
            <a:off x="4910667" y="228600"/>
            <a:ext cx="690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Results – isolation forest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5ED57A-60B3-6C7F-369F-EDCEF44C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5" y="1059597"/>
            <a:ext cx="8385116" cy="545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75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Lessons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Data exploration using cloud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Processing power and </a:t>
            </a:r>
            <a:r>
              <a:rPr lang="en-US" sz="3200" dirty="0" err="1"/>
              <a:t>sklearn</a:t>
            </a:r>
            <a:r>
              <a:rPr lang="en-US" sz="3200" dirty="0"/>
              <a:t> – or why iteration matters-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Git as a means of communication and backup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Data transport through pickles -&gt; parquet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Supervised vs. unsupervised; supervised wins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Data Science: This isn’t rocket surgery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u="sng" dirty="0"/>
              <a:t>The features you generate are everything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Company culture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Properties of personnel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Behaviors of users and assets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B5C8E-5F88-FD13-7E4B-D3054FE4CCCF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16302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Select a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What are you detecting – user, data, machine, all of these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Consider your insider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Pick one data source and generate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Label your data using the commodity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Analyze!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Rinse – </a:t>
            </a:r>
            <a:r>
              <a:rPr lang="en-US" sz="3200" u="sng" dirty="0"/>
              <a:t>Record</a:t>
            </a:r>
            <a:r>
              <a:rPr lang="en-US" sz="3200" dirty="0"/>
              <a:t> - Repeat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B5C8E-5F88-FD13-7E4B-D3054FE4CCCF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How do I…</a:t>
            </a:r>
          </a:p>
        </p:txBody>
      </p:sp>
    </p:spTree>
    <p:extLst>
      <p:ext uri="{BB962C8B-B14F-4D97-AF65-F5344CB8AC3E}">
        <p14:creationId xmlns:p14="http://schemas.microsoft.com/office/powerpoint/2010/main" val="213258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B5C8E-5F88-FD13-7E4B-D3054FE4CCCF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25207-39DA-C992-EBEA-1EA005F1032E}"/>
              </a:ext>
            </a:extLst>
          </p:cNvPr>
          <p:cNvSpPr txBox="1"/>
          <p:nvPr/>
        </p:nvSpPr>
        <p:spPr>
          <a:xfrm>
            <a:off x="3433412" y="3105834"/>
            <a:ext cx="532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Dolorem</a:t>
            </a:r>
            <a:r>
              <a:rPr lang="en-US" sz="3600" dirty="0"/>
              <a:t> ipsum = pain itself</a:t>
            </a:r>
          </a:p>
        </p:txBody>
      </p:sp>
    </p:spTree>
    <p:extLst>
      <p:ext uri="{BB962C8B-B14F-4D97-AF65-F5344CB8AC3E}">
        <p14:creationId xmlns:p14="http://schemas.microsoft.com/office/powerpoint/2010/main" val="126485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90" y="1253066"/>
            <a:ext cx="78593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CRB" panose="020F0502020204030204" pitchFamily="34" charset="0"/>
                <a:cs typeface="OCRB" panose="020F0502020204030204" pitchFamily="34" charset="0"/>
              </a:rPr>
              <a:t>% </a:t>
            </a:r>
            <a:r>
              <a:rPr lang="en-US" sz="4000" dirty="0" err="1">
                <a:latin typeface="OCRB" panose="020F0502020204030204" pitchFamily="34" charset="0"/>
                <a:cs typeface="OCRB" panose="020F0502020204030204" pitchFamily="34" charset="0"/>
              </a:rPr>
              <a:t>whoami</a:t>
            </a:r>
            <a:r>
              <a:rPr lang="en-US" sz="4000" dirty="0">
                <a:latin typeface="OCRB" panose="020F0502020204030204" pitchFamily="34" charset="0"/>
                <a:cs typeface="OCRB" panose="020F0502020204030204" pitchFamily="34" charset="0"/>
              </a:rPr>
              <a:t> </a:t>
            </a:r>
          </a:p>
          <a:p>
            <a:r>
              <a:rPr lang="en-US" sz="4000" dirty="0">
                <a:latin typeface="OCRB" panose="020F0502020204030204" pitchFamily="34" charset="0"/>
                <a:cs typeface="OCRB" panose="020F0502020204030204" pitchFamily="34" charset="0"/>
              </a:rPr>
              <a:t>Tobias Hendricks</a:t>
            </a:r>
          </a:p>
          <a:p>
            <a:endParaRPr lang="en-US" sz="4000" dirty="0">
              <a:latin typeface="OCRB" panose="020F0502020204030204" pitchFamily="34" charset="0"/>
              <a:cs typeface="OCRB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20+ years in cybersecurity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Returning employee to Elevance Health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Data science wannabe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8DE5D-F8B6-C02A-F69B-C5FF6991EAE1}"/>
              </a:ext>
            </a:extLst>
          </p:cNvPr>
          <p:cNvSpPr txBox="1"/>
          <p:nvPr/>
        </p:nvSpPr>
        <p:spPr>
          <a:xfrm>
            <a:off x="8268499" y="1062012"/>
            <a:ext cx="35425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Str: 12</a:t>
            </a:r>
          </a:p>
          <a:p>
            <a:r>
              <a:rPr lang="en-US" sz="3200" dirty="0" err="1"/>
              <a:t>Dex</a:t>
            </a:r>
            <a:r>
              <a:rPr lang="en-US" sz="3200" dirty="0"/>
              <a:t>: 16 </a:t>
            </a:r>
          </a:p>
          <a:p>
            <a:r>
              <a:rPr lang="en-US" sz="3200" dirty="0"/>
              <a:t>Con: 5</a:t>
            </a:r>
          </a:p>
          <a:p>
            <a:r>
              <a:rPr lang="en-US" sz="3200" dirty="0"/>
              <a:t>Int: 16</a:t>
            </a:r>
          </a:p>
          <a:p>
            <a:r>
              <a:rPr lang="en-US" sz="3200" dirty="0"/>
              <a:t>Wis: 13</a:t>
            </a:r>
          </a:p>
          <a:p>
            <a:r>
              <a:rPr lang="en-US" sz="3200" dirty="0"/>
              <a:t>Chr: 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C0873-39C5-4330-292F-F59AF41D484A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76542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B5C8E-5F88-FD13-7E4B-D3054FE4CCCF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25207-39DA-C992-EBEA-1EA005F1032E}"/>
              </a:ext>
            </a:extLst>
          </p:cNvPr>
          <p:cNvSpPr txBox="1"/>
          <p:nvPr/>
        </p:nvSpPr>
        <p:spPr>
          <a:xfrm>
            <a:off x="3433412" y="3105834"/>
            <a:ext cx="525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Extra Slides for explanation</a:t>
            </a:r>
          </a:p>
        </p:txBody>
      </p:sp>
    </p:spTree>
    <p:extLst>
      <p:ext uri="{BB962C8B-B14F-4D97-AF65-F5344CB8AC3E}">
        <p14:creationId xmlns:p14="http://schemas.microsoft.com/office/powerpoint/2010/main" val="286744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Feature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856A4-9623-D7E0-F508-CFEEE783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97"/>
            <a:ext cx="11228090" cy="48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Easy </a:t>
            </a:r>
            <a:r>
              <a:rPr lang="en-US" sz="4800" dirty="0" err="1"/>
              <a:t>XGBoost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489B-9A04-75C3-2B19-AD4AD362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9597"/>
            <a:ext cx="10438014" cy="556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5560541" y="228600"/>
            <a:ext cx="625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Timeline of detections</a:t>
            </a:r>
          </a:p>
        </p:txBody>
      </p:sp>
      <p:pic>
        <p:nvPicPr>
          <p:cNvPr id="3074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FB32DCA-D2FA-994E-F38A-5482BB1CD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27" y="1062384"/>
            <a:ext cx="7975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9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4979773" y="228600"/>
            <a:ext cx="6831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 - combined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75CBBA-DA2D-88BC-A6CE-2CC00A06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97"/>
            <a:ext cx="10093001" cy="48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95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B5C8E-5F88-FD13-7E4B-D3054FE4CCCF}"/>
              </a:ext>
            </a:extLst>
          </p:cNvPr>
          <p:cNvSpPr txBox="1"/>
          <p:nvPr/>
        </p:nvSpPr>
        <p:spPr>
          <a:xfrm>
            <a:off x="5585255" y="228600"/>
            <a:ext cx="6225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Normal CHAP waterfall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D765A0-CE5C-D17C-EBFE-C0ED73E0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59597"/>
            <a:ext cx="9136512" cy="57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03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Research on insider threat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Carnegie Mellon University’s Insider Threat Detection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Jupyter</a:t>
            </a:r>
            <a:r>
              <a:rPr lang="en-US" sz="3200" dirty="0"/>
              <a:t> notebooks using pandas, </a:t>
            </a:r>
            <a:r>
              <a:rPr lang="en-US" sz="3200" dirty="0" err="1"/>
              <a:t>sklearn</a:t>
            </a:r>
            <a:r>
              <a:rPr lang="en-US" sz="3200" dirty="0"/>
              <a:t>, </a:t>
            </a:r>
            <a:r>
              <a:rPr lang="en-US" sz="3200" dirty="0" err="1"/>
              <a:t>xgboost</a:t>
            </a:r>
            <a:r>
              <a:rPr lang="en-US" sz="3200" dirty="0"/>
              <a:t>, and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Data science &gt; SIEM/detection rules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Insiders more than ever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4D5AD-FD7E-C4C3-C2A2-28AE40619FCF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408707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Feature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Standardize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Combining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Evaluating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Git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/hendt5997/capstone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8E4D53F-9DCD-0BA2-A0E9-BB4C928A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374" y="2543908"/>
            <a:ext cx="3061026" cy="3061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89A91-CEF1-7C51-907B-F687401F871A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 - work</a:t>
            </a:r>
          </a:p>
        </p:txBody>
      </p:sp>
    </p:spTree>
    <p:extLst>
      <p:ext uri="{BB962C8B-B14F-4D97-AF65-F5344CB8AC3E}">
        <p14:creationId xmlns:p14="http://schemas.microsoft.com/office/powerpoint/2010/main" val="172506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What is an insider threat?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Why is it hard to detect insider threats?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What can data science do to help detect insider threats?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Not as difficult as you might think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Use what you collect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9176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Find the insider: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FFEB2-0587-E867-F712-C53F91C5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30" y="1059597"/>
            <a:ext cx="6992427" cy="495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95261-B368-BA8F-A777-2FE50D26475F}"/>
              </a:ext>
            </a:extLst>
          </p:cNvPr>
          <p:cNvSpPr txBox="1"/>
          <p:nvPr/>
        </p:nvSpPr>
        <p:spPr>
          <a:xfrm>
            <a:off x="290689" y="5912921"/>
            <a:ext cx="5772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Enter ensemble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0179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78AD-9FDA-15E7-E808-E04B7D532AC1}"/>
              </a:ext>
            </a:extLst>
          </p:cNvPr>
          <p:cNvSpPr txBox="1"/>
          <p:nvPr/>
        </p:nvSpPr>
        <p:spPr>
          <a:xfrm>
            <a:off x="290689" y="1253066"/>
            <a:ext cx="110631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Common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Not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Standardized to user,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Python, pandas, </a:t>
            </a:r>
            <a:r>
              <a:rPr lang="en-US" sz="3200" dirty="0" err="1"/>
              <a:t>sklearn</a:t>
            </a:r>
            <a:r>
              <a:rPr lang="en-US" sz="3200" dirty="0"/>
              <a:t>, </a:t>
            </a:r>
            <a:r>
              <a:rPr lang="en-US" sz="3200" dirty="0" err="1"/>
              <a:t>jupyter</a:t>
            </a:r>
            <a:r>
              <a:rPr lang="en-US" sz="3200" dirty="0"/>
              <a:t>/VS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4475747" y="228600"/>
            <a:ext cx="733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 – CMU dataset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CE5A7D2-8B26-4C32-1DE3-137342B0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768" y="2614246"/>
            <a:ext cx="3098232" cy="30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069A75D-203A-C169-A12A-FEA347040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64" y="1291147"/>
            <a:ext cx="8373978" cy="47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8CAD-A705-4F10-ACAD-E44C4B66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3C91-305A-3944-B4CB-5E9C8D0E5AF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9B58-83F9-E064-D01B-506CD68373C5}"/>
              </a:ext>
            </a:extLst>
          </p:cNvPr>
          <p:cNvSpPr txBox="1"/>
          <p:nvPr/>
        </p:nvSpPr>
        <p:spPr>
          <a:xfrm>
            <a:off x="6361043" y="228600"/>
            <a:ext cx="5449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Methodology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D25002-06F2-81E3-1002-6031861A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85" y="838200"/>
            <a:ext cx="7616875" cy="54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20368</TotalTime>
  <Words>1246</Words>
  <Application>Microsoft Macintosh PowerPoint</Application>
  <PresentationFormat>Widescreen</PresentationFormat>
  <Paragraphs>310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OCRB</vt:lpstr>
      <vt:lpstr>Open Sans</vt:lpstr>
      <vt:lpstr>Roboto</vt:lpstr>
      <vt:lpstr>Roboto Condensed</vt:lpstr>
      <vt:lpstr>Roboto Condensed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Hendricks, Tobias</dc:creator>
  <cp:lastModifiedBy>Hendricks, Tobias</cp:lastModifiedBy>
  <cp:revision>1</cp:revision>
  <dcterms:created xsi:type="dcterms:W3CDTF">2023-03-12T16:17:23Z</dcterms:created>
  <dcterms:modified xsi:type="dcterms:W3CDTF">2023-05-11T14:15:20Z</dcterms:modified>
</cp:coreProperties>
</file>